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3" r:id="rId2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2850" cy="10696575"/>
          </a:xfrm>
          <a:custGeom>
            <a:avLst/>
            <a:gdLst/>
            <a:ahLst/>
            <a:cxnLst/>
            <a:rect l="l" t="t" r="r" b="b"/>
            <a:pathLst>
              <a:path w="7562850" h="10696575">
                <a:moveTo>
                  <a:pt x="7562849" y="10696574"/>
                </a:moveTo>
                <a:lnTo>
                  <a:pt x="0" y="10696574"/>
                </a:lnTo>
                <a:lnTo>
                  <a:pt x="0" y="0"/>
                </a:lnTo>
                <a:lnTo>
                  <a:pt x="7562849" y="0"/>
                </a:lnTo>
                <a:lnTo>
                  <a:pt x="7562849" y="10696574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2" y="3944097"/>
            <a:ext cx="6229504" cy="1143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8099" y="5322558"/>
            <a:ext cx="3317240" cy="49542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62425" y="1099450"/>
            <a:ext cx="2829560" cy="406400"/>
          </a:xfrm>
          <a:custGeom>
            <a:avLst/>
            <a:gdLst/>
            <a:ahLst/>
            <a:cxnLst/>
            <a:rect l="l" t="t" r="r" b="b"/>
            <a:pathLst>
              <a:path w="2829559" h="406400">
                <a:moveTo>
                  <a:pt x="2829039" y="6921"/>
                </a:moveTo>
                <a:lnTo>
                  <a:pt x="2822117" y="6921"/>
                </a:lnTo>
                <a:lnTo>
                  <a:pt x="2822117" y="398767"/>
                </a:lnTo>
                <a:lnTo>
                  <a:pt x="2829039" y="398767"/>
                </a:lnTo>
                <a:lnTo>
                  <a:pt x="2829039" y="6921"/>
                </a:lnTo>
                <a:close/>
              </a:path>
              <a:path w="2829559" h="406400">
                <a:moveTo>
                  <a:pt x="2829039" y="0"/>
                </a:moveTo>
                <a:lnTo>
                  <a:pt x="0" y="0"/>
                </a:lnTo>
                <a:lnTo>
                  <a:pt x="0" y="6350"/>
                </a:lnTo>
                <a:lnTo>
                  <a:pt x="0" y="398780"/>
                </a:lnTo>
                <a:lnTo>
                  <a:pt x="0" y="406400"/>
                </a:lnTo>
                <a:lnTo>
                  <a:pt x="2829039" y="406400"/>
                </a:lnTo>
                <a:lnTo>
                  <a:pt x="2829039" y="398780"/>
                </a:lnTo>
                <a:lnTo>
                  <a:pt x="6908" y="398780"/>
                </a:lnTo>
                <a:lnTo>
                  <a:pt x="6908" y="6350"/>
                </a:lnTo>
                <a:lnTo>
                  <a:pt x="2829039" y="6350"/>
                </a:lnTo>
                <a:lnTo>
                  <a:pt x="28290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62153" y="2230271"/>
            <a:ext cx="3192145" cy="605004"/>
          </a:xfrm>
          <a:custGeom>
            <a:avLst/>
            <a:gdLst/>
            <a:ahLst/>
            <a:cxnLst/>
            <a:rect l="l" t="t" r="r" b="b"/>
            <a:pathLst>
              <a:path w="3192145" h="519430">
                <a:moveTo>
                  <a:pt x="3191776" y="6908"/>
                </a:moveTo>
                <a:lnTo>
                  <a:pt x="3185033" y="6908"/>
                </a:lnTo>
                <a:lnTo>
                  <a:pt x="3185033" y="512902"/>
                </a:lnTo>
                <a:lnTo>
                  <a:pt x="3191776" y="512902"/>
                </a:lnTo>
                <a:lnTo>
                  <a:pt x="3191776" y="6908"/>
                </a:lnTo>
                <a:close/>
              </a:path>
              <a:path w="3192145" h="519430">
                <a:moveTo>
                  <a:pt x="3191776" y="0"/>
                </a:moveTo>
                <a:lnTo>
                  <a:pt x="0" y="0"/>
                </a:lnTo>
                <a:lnTo>
                  <a:pt x="0" y="6350"/>
                </a:lnTo>
                <a:lnTo>
                  <a:pt x="0" y="513080"/>
                </a:lnTo>
                <a:lnTo>
                  <a:pt x="0" y="519430"/>
                </a:lnTo>
                <a:lnTo>
                  <a:pt x="3191776" y="519430"/>
                </a:lnTo>
                <a:lnTo>
                  <a:pt x="3191776" y="513080"/>
                </a:lnTo>
                <a:lnTo>
                  <a:pt x="6921" y="513080"/>
                </a:lnTo>
                <a:lnTo>
                  <a:pt x="6921" y="6350"/>
                </a:lnTo>
                <a:lnTo>
                  <a:pt x="3191776" y="6350"/>
                </a:lnTo>
                <a:lnTo>
                  <a:pt x="3191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3155" y="6964970"/>
            <a:ext cx="2829560" cy="406400"/>
          </a:xfrm>
          <a:custGeom>
            <a:avLst/>
            <a:gdLst/>
            <a:ahLst/>
            <a:cxnLst/>
            <a:rect l="l" t="t" r="r" b="b"/>
            <a:pathLst>
              <a:path w="2829560" h="406400">
                <a:moveTo>
                  <a:pt x="2829039" y="6908"/>
                </a:moveTo>
                <a:lnTo>
                  <a:pt x="2822117" y="6908"/>
                </a:lnTo>
                <a:lnTo>
                  <a:pt x="2822117" y="398767"/>
                </a:lnTo>
                <a:lnTo>
                  <a:pt x="2829039" y="398767"/>
                </a:lnTo>
                <a:lnTo>
                  <a:pt x="2829039" y="6908"/>
                </a:lnTo>
                <a:close/>
              </a:path>
              <a:path w="2829560" h="406400">
                <a:moveTo>
                  <a:pt x="2829039" y="0"/>
                </a:moveTo>
                <a:lnTo>
                  <a:pt x="0" y="0"/>
                </a:lnTo>
                <a:lnTo>
                  <a:pt x="0" y="6350"/>
                </a:lnTo>
                <a:lnTo>
                  <a:pt x="0" y="398780"/>
                </a:lnTo>
                <a:lnTo>
                  <a:pt x="0" y="406400"/>
                </a:lnTo>
                <a:lnTo>
                  <a:pt x="2829039" y="406400"/>
                </a:lnTo>
                <a:lnTo>
                  <a:pt x="2829039" y="398780"/>
                </a:lnTo>
                <a:lnTo>
                  <a:pt x="6921" y="398780"/>
                </a:lnTo>
                <a:lnTo>
                  <a:pt x="6921" y="6350"/>
                </a:lnTo>
                <a:lnTo>
                  <a:pt x="2829039" y="6350"/>
                </a:lnTo>
                <a:lnTo>
                  <a:pt x="28290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25450" y="3063875"/>
            <a:ext cx="3192145" cy="519430"/>
          </a:xfrm>
          <a:custGeom>
            <a:avLst/>
            <a:gdLst/>
            <a:ahLst/>
            <a:cxnLst/>
            <a:rect l="l" t="t" r="r" b="b"/>
            <a:pathLst>
              <a:path w="3192145" h="519429">
                <a:moveTo>
                  <a:pt x="3191776" y="6908"/>
                </a:moveTo>
                <a:lnTo>
                  <a:pt x="3185033" y="6908"/>
                </a:lnTo>
                <a:lnTo>
                  <a:pt x="3185033" y="512902"/>
                </a:lnTo>
                <a:lnTo>
                  <a:pt x="3191776" y="512902"/>
                </a:lnTo>
                <a:lnTo>
                  <a:pt x="3191776" y="6908"/>
                </a:lnTo>
                <a:close/>
              </a:path>
              <a:path w="3192145" h="519429">
                <a:moveTo>
                  <a:pt x="3191776" y="0"/>
                </a:moveTo>
                <a:lnTo>
                  <a:pt x="0" y="0"/>
                </a:lnTo>
                <a:lnTo>
                  <a:pt x="0" y="6350"/>
                </a:lnTo>
                <a:lnTo>
                  <a:pt x="0" y="513080"/>
                </a:lnTo>
                <a:lnTo>
                  <a:pt x="0" y="519430"/>
                </a:lnTo>
                <a:lnTo>
                  <a:pt x="3191776" y="519430"/>
                </a:lnTo>
                <a:lnTo>
                  <a:pt x="3191776" y="513080"/>
                </a:lnTo>
                <a:lnTo>
                  <a:pt x="6921" y="513080"/>
                </a:lnTo>
                <a:lnTo>
                  <a:pt x="6921" y="6350"/>
                </a:lnTo>
                <a:lnTo>
                  <a:pt x="3191776" y="6350"/>
                </a:lnTo>
                <a:lnTo>
                  <a:pt x="31917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08026" y="6215703"/>
            <a:ext cx="2333624" cy="233362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66003" y="7523188"/>
            <a:ext cx="1638299" cy="163829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32066" y="1505275"/>
            <a:ext cx="2486024" cy="248602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00892" y="4040926"/>
            <a:ext cx="1714499" cy="171449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62163" y="1034498"/>
            <a:ext cx="2295524" cy="466724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785255" y="296122"/>
            <a:ext cx="40684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90" dirty="0"/>
              <a:t>КОНТАКТНАЯ</a:t>
            </a:r>
            <a:r>
              <a:rPr sz="2400" spc="-75" dirty="0"/>
              <a:t> </a:t>
            </a:r>
            <a:r>
              <a:rPr sz="2400" b="0" spc="-10" dirty="0">
                <a:latin typeface="Trebuchet MS"/>
                <a:cs typeface="Trebuchet MS"/>
              </a:rPr>
              <a:t>ИНФОРМАЦИЯ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6872" y="1868976"/>
            <a:ext cx="230695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-40" dirty="0">
                <a:latin typeface="Trebuchet MS"/>
                <a:cs typeface="Trebuchet MS"/>
              </a:rPr>
              <a:t>КОНТАКТЫ</a:t>
            </a:r>
            <a:r>
              <a:rPr sz="1300" spc="-30" dirty="0">
                <a:latin typeface="Trebuchet MS"/>
                <a:cs typeface="Trebuchet MS"/>
              </a:rPr>
              <a:t> </a:t>
            </a:r>
            <a:r>
              <a:rPr sz="1300" spc="-25" dirty="0">
                <a:latin typeface="Trebuchet MS"/>
                <a:cs typeface="Trebuchet MS"/>
              </a:rPr>
              <a:t>ОТВЕТСТВЕННОГО:</a:t>
            </a:r>
            <a:endParaRPr sz="1300" dirty="0">
              <a:latin typeface="Trebuchet MS"/>
              <a:cs typeface="Trebuchet MS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3856199" y="5322558"/>
          <a:ext cx="3210560" cy="4954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8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2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211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1F1F1F"/>
                      </a:solidFill>
                      <a:prstDash val="solid"/>
                    </a:lnL>
                    <a:lnR w="38100">
                      <a:solidFill>
                        <a:srgbClr val="1F1F1F"/>
                      </a:solidFill>
                      <a:prstDash val="solid"/>
                    </a:lnR>
                    <a:lnT w="38100">
                      <a:solidFill>
                        <a:srgbClr val="1F1F1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155"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r>
                        <a:rPr sz="2500" b="1" spc="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4</a:t>
                      </a:r>
                      <a:endParaRPr sz="2500">
                        <a:latin typeface="Tahoma"/>
                        <a:cs typeface="Tahoma"/>
                      </a:endParaRPr>
                    </a:p>
                  </a:txBody>
                  <a:tcPr marL="0" marR="0" marT="147955" marB="0">
                    <a:lnL w="38100">
                      <a:solidFill>
                        <a:srgbClr val="1F1F1F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  <a:solidFill>
                      <a:srgbClr val="5EB031"/>
                    </a:solidFill>
                  </a:tcPr>
                </a:tc>
                <a:tc>
                  <a:txBody>
                    <a:bodyPr/>
                    <a:lstStyle/>
                    <a:p>
                      <a:pPr marL="152400" marR="170180">
                        <a:lnSpc>
                          <a:spcPct val="109800"/>
                        </a:lnSpc>
                        <a:spcBef>
                          <a:spcPts val="545"/>
                        </a:spcBef>
                      </a:pPr>
                      <a:r>
                        <a:rPr sz="1650" b="1" spc="-30" dirty="0">
                          <a:latin typeface="Trebuchet MS"/>
                          <a:cs typeface="Trebuchet MS"/>
                        </a:rPr>
                        <a:t>Актуальная</a:t>
                      </a:r>
                      <a:r>
                        <a:rPr sz="1650" b="1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50" b="1" spc="-10" dirty="0">
                          <a:latin typeface="Trebuchet MS"/>
                          <a:cs typeface="Trebuchet MS"/>
                        </a:rPr>
                        <a:t>версия </a:t>
                      </a:r>
                      <a:r>
                        <a:rPr sz="1650" b="1" spc="-20" dirty="0">
                          <a:latin typeface="Trebuchet MS"/>
                          <a:cs typeface="Trebuchet MS"/>
                        </a:rPr>
                        <a:t>запрещенных</a:t>
                      </a:r>
                      <a:r>
                        <a:rPr sz="1650" b="1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50" b="1" spc="-10" dirty="0">
                          <a:latin typeface="Trebuchet MS"/>
                          <a:cs typeface="Trebuchet MS"/>
                        </a:rPr>
                        <a:t>веществ</a:t>
                      </a:r>
                      <a:endParaRPr sz="1650">
                        <a:latin typeface="Trebuchet MS"/>
                        <a:cs typeface="Trebuchet MS"/>
                      </a:endParaRPr>
                    </a:p>
                  </a:txBody>
                  <a:tcPr marL="0" marR="0" marT="69215" marB="0">
                    <a:lnR w="38100">
                      <a:solidFill>
                        <a:srgbClr val="1F1F1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462145" y="6799338"/>
          <a:ext cx="3210560" cy="3477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8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2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57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36854">
                        <a:lnSpc>
                          <a:spcPct val="100000"/>
                        </a:lnSpc>
                      </a:pPr>
                      <a:r>
                        <a:rPr sz="1100" spc="-30" dirty="0">
                          <a:latin typeface="Trebuchet MS"/>
                          <a:cs typeface="Trebuchet MS"/>
                        </a:rPr>
                        <a:t>НАВЕДИТЕ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 dirty="0">
                          <a:latin typeface="Trebuchet MS"/>
                          <a:cs typeface="Trebuchet MS"/>
                        </a:rPr>
                        <a:t>КАМЕРУ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 dirty="0">
                          <a:latin typeface="Trebuchet MS"/>
                          <a:cs typeface="Trebuchet MS"/>
                        </a:rPr>
                        <a:t>ТЕЛЕФОНА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dirty="0">
                          <a:latin typeface="Trebuchet MS"/>
                          <a:cs typeface="Trebuchet MS"/>
                        </a:rPr>
                        <a:t>НА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dirty="0">
                          <a:latin typeface="Trebuchet MS"/>
                          <a:cs typeface="Trebuchet MS"/>
                        </a:rPr>
                        <a:t>QR-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КОД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00330" marB="0">
                    <a:lnL w="38100">
                      <a:solidFill>
                        <a:srgbClr val="1F1F1F"/>
                      </a:solidFill>
                      <a:prstDash val="solid"/>
                    </a:lnL>
                    <a:lnR w="38100">
                      <a:solidFill>
                        <a:srgbClr val="1F1F1F"/>
                      </a:solidFill>
                      <a:prstDash val="solid"/>
                    </a:lnR>
                    <a:lnT w="38100">
                      <a:solidFill>
                        <a:srgbClr val="1F1F1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r>
                        <a:rPr sz="2500" b="1" spc="2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</a:t>
                      </a:r>
                      <a:endParaRPr sz="2500">
                        <a:latin typeface="Tahoma"/>
                        <a:cs typeface="Tahoma"/>
                      </a:endParaRPr>
                    </a:p>
                  </a:txBody>
                  <a:tcPr marL="0" marR="0" marT="147955" marB="0">
                    <a:lnL w="38100">
                      <a:solidFill>
                        <a:srgbClr val="1F1F1F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  <a:solidFill>
                      <a:srgbClr val="5EB031"/>
                    </a:solidFill>
                  </a:tcPr>
                </a:tc>
                <a:tc>
                  <a:txBody>
                    <a:bodyPr/>
                    <a:lstStyle/>
                    <a:p>
                      <a:pPr marL="69215" marR="104139">
                        <a:lnSpc>
                          <a:spcPct val="113300"/>
                        </a:lnSpc>
                        <a:spcBef>
                          <a:spcPts val="390"/>
                        </a:spcBef>
                      </a:pPr>
                      <a:r>
                        <a:rPr sz="1600" b="1" spc="-25" dirty="0">
                          <a:latin typeface="Trebuchet MS"/>
                          <a:cs typeface="Trebuchet MS"/>
                        </a:rPr>
                        <a:t>Видеоурок</a:t>
                      </a:r>
                      <a:r>
                        <a:rPr sz="1600" b="1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dirty="0">
                          <a:latin typeface="Trebuchet MS"/>
                          <a:cs typeface="Trebuchet MS"/>
                        </a:rPr>
                        <a:t>по</a:t>
                      </a:r>
                      <a:r>
                        <a:rPr sz="1600" b="1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-25" dirty="0">
                          <a:latin typeface="Trebuchet MS"/>
                          <a:cs typeface="Trebuchet MS"/>
                        </a:rPr>
                        <a:t>процедуре </a:t>
                      </a:r>
                      <a:r>
                        <a:rPr sz="1600" b="1" spc="-35" dirty="0">
                          <a:latin typeface="Trebuchet MS"/>
                          <a:cs typeface="Trebuchet MS"/>
                        </a:rPr>
                        <a:t>допинг-</a:t>
                      </a:r>
                      <a:r>
                        <a:rPr sz="1600" b="1" spc="-10" dirty="0">
                          <a:latin typeface="Trebuchet MS"/>
                          <a:cs typeface="Trebuchet MS"/>
                        </a:rPr>
                        <a:t>контроля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49530" marB="0">
                    <a:lnR w="38100">
                      <a:solidFill>
                        <a:srgbClr val="1F1F1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3856199" y="936972"/>
          <a:ext cx="3209290" cy="42100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8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0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852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61620">
                        <a:lnSpc>
                          <a:spcPct val="100000"/>
                        </a:lnSpc>
                      </a:pPr>
                      <a:r>
                        <a:rPr sz="1100" spc="-30" dirty="0">
                          <a:latin typeface="Trebuchet MS"/>
                          <a:cs typeface="Trebuchet MS"/>
                        </a:rPr>
                        <a:t>НАВЕДИТЕ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 dirty="0">
                          <a:latin typeface="Trebuchet MS"/>
                          <a:cs typeface="Trebuchet MS"/>
                        </a:rPr>
                        <a:t>КАМЕРУ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spc="-10" dirty="0">
                          <a:latin typeface="Trebuchet MS"/>
                          <a:cs typeface="Trebuchet MS"/>
                        </a:rPr>
                        <a:t>ТЕЛЕФОНА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dirty="0">
                          <a:latin typeface="Trebuchet MS"/>
                          <a:cs typeface="Trebuchet MS"/>
                        </a:rPr>
                        <a:t>НА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100" dirty="0">
                          <a:latin typeface="Trebuchet MS"/>
                          <a:cs typeface="Trebuchet MS"/>
                        </a:rPr>
                        <a:t>QR-</a:t>
                      </a:r>
                      <a:r>
                        <a:rPr sz="1100" spc="-25" dirty="0">
                          <a:latin typeface="Trebuchet MS"/>
                          <a:cs typeface="Trebuchet MS"/>
                        </a:rPr>
                        <a:t>КОД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97155" marB="0">
                    <a:lnL w="38100">
                      <a:solidFill>
                        <a:srgbClr val="1F1F1F"/>
                      </a:solidFill>
                      <a:prstDash val="solid"/>
                    </a:lnL>
                    <a:lnR w="28575">
                      <a:solidFill>
                        <a:srgbClr val="1F1F1F"/>
                      </a:solidFill>
                      <a:prstDash val="solid"/>
                    </a:lnR>
                    <a:lnT w="38100">
                      <a:solidFill>
                        <a:srgbClr val="1F1F1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r>
                        <a:rPr sz="2500" b="1" spc="2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3</a:t>
                      </a:r>
                      <a:endParaRPr sz="2500">
                        <a:latin typeface="Tahoma"/>
                        <a:cs typeface="Tahoma"/>
                      </a:endParaRPr>
                    </a:p>
                  </a:txBody>
                  <a:tcPr marL="0" marR="0" marT="147955" marB="0">
                    <a:lnL w="38100">
                      <a:solidFill>
                        <a:srgbClr val="1F1F1F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  <a:solidFill>
                      <a:srgbClr val="5EB031"/>
                    </a:solidFill>
                  </a:tcPr>
                </a:tc>
                <a:tc>
                  <a:txBody>
                    <a:bodyPr/>
                    <a:lstStyle/>
                    <a:p>
                      <a:pPr marL="152400" marR="405130">
                        <a:lnSpc>
                          <a:spcPct val="113300"/>
                        </a:lnSpc>
                        <a:spcBef>
                          <a:spcPts val="390"/>
                        </a:spcBef>
                      </a:pPr>
                      <a:r>
                        <a:rPr sz="1600" b="1" spc="-10" dirty="0">
                          <a:latin typeface="Trebuchet MS"/>
                          <a:cs typeface="Trebuchet MS"/>
                        </a:rPr>
                        <a:t>Портал</a:t>
                      </a:r>
                      <a:r>
                        <a:rPr sz="1600" b="1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-20" dirty="0">
                          <a:latin typeface="Trebuchet MS"/>
                          <a:cs typeface="Trebuchet MS"/>
                        </a:rPr>
                        <a:t>онлайн</a:t>
                      </a:r>
                      <a:r>
                        <a:rPr sz="1600" b="1" spc="-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5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1600" b="1" dirty="0">
                          <a:latin typeface="Trebuchet MS"/>
                          <a:cs typeface="Trebuchet MS"/>
                        </a:rPr>
                        <a:t>образования</a:t>
                      </a:r>
                      <a:r>
                        <a:rPr sz="1600" b="1" spc="-1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-70" dirty="0">
                          <a:latin typeface="Trebuchet MS"/>
                          <a:cs typeface="Trebuchet MS"/>
                        </a:rPr>
                        <a:t>РУСАДА</a:t>
                      </a:r>
                      <a:endParaRPr sz="1600">
                        <a:latin typeface="Trebuchet MS"/>
                        <a:cs typeface="Trebuchet MS"/>
                      </a:endParaRPr>
                    </a:p>
                  </a:txBody>
                  <a:tcPr marL="0" marR="0" marT="49530" marB="0">
                    <a:lnR w="28575">
                      <a:solidFill>
                        <a:srgbClr val="1F1F1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462163" y="3892591"/>
          <a:ext cx="3209290" cy="2745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8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0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142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1F1F1F"/>
                      </a:solidFill>
                      <a:prstDash val="solid"/>
                    </a:lnL>
                    <a:lnR w="28575">
                      <a:solidFill>
                        <a:srgbClr val="1F1F1F"/>
                      </a:solidFill>
                      <a:prstDash val="solid"/>
                    </a:lnR>
                    <a:lnT w="38100">
                      <a:solidFill>
                        <a:srgbClr val="1F1F1F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2500" b="1" spc="-6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2500">
                        <a:latin typeface="Tahoma"/>
                        <a:cs typeface="Tahoma"/>
                      </a:endParaRPr>
                    </a:p>
                  </a:txBody>
                  <a:tcPr marL="0" marR="0" marT="155575" marB="0">
                    <a:lnL w="38100">
                      <a:solidFill>
                        <a:srgbClr val="1F1F1F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  <a:solidFill>
                      <a:srgbClr val="5EB031"/>
                    </a:solidFill>
                  </a:tcPr>
                </a:tc>
                <a:tc>
                  <a:txBody>
                    <a:bodyPr/>
                    <a:lstStyle/>
                    <a:p>
                      <a:pPr marL="69215" marR="751205">
                        <a:lnSpc>
                          <a:spcPct val="113300"/>
                        </a:lnSpc>
                        <a:spcBef>
                          <a:spcPts val="265"/>
                        </a:spcBef>
                      </a:pPr>
                      <a:r>
                        <a:rPr sz="1600" b="1" spc="-25" dirty="0">
                          <a:latin typeface="Trebuchet MS"/>
                          <a:cs typeface="Trebuchet MS"/>
                        </a:rPr>
                        <a:t>Памятки</a:t>
                      </a:r>
                      <a:r>
                        <a:rPr sz="1600" b="1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-50" dirty="0">
                          <a:latin typeface="Trebuchet MS"/>
                          <a:cs typeface="Trebuchet MS"/>
                        </a:rPr>
                        <a:t>в </a:t>
                      </a:r>
                      <a:r>
                        <a:rPr sz="1600" b="1" spc="-35" dirty="0">
                          <a:latin typeface="Trebuchet MS"/>
                          <a:cs typeface="Trebuchet MS"/>
                        </a:rPr>
                        <a:t>электронном</a:t>
                      </a:r>
                      <a:r>
                        <a:rPr sz="1600" b="1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600" b="1" spc="-30" dirty="0">
                          <a:latin typeface="Trebuchet MS"/>
                          <a:cs typeface="Trebuchet MS"/>
                        </a:rPr>
                        <a:t>виде</a:t>
                      </a:r>
                      <a:endParaRPr sz="1600" dirty="0">
                        <a:latin typeface="Trebuchet MS"/>
                        <a:cs typeface="Trebuchet MS"/>
                      </a:endParaRPr>
                    </a:p>
                  </a:txBody>
                  <a:tcPr marL="0" marR="0" marT="33655" marB="0">
                    <a:lnR w="28575">
                      <a:solidFill>
                        <a:srgbClr val="1F1F1F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1F1F1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object 12"/>
          <p:cNvSpPr txBox="1"/>
          <p:nvPr/>
        </p:nvSpPr>
        <p:spPr>
          <a:xfrm>
            <a:off x="577850" y="2225675"/>
            <a:ext cx="304799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pc="-40" dirty="0">
                <a:latin typeface="Trebuchet MS"/>
                <a:cs typeface="Trebuchet MS"/>
              </a:rPr>
              <a:t>Кузнецова Яна Александровна</a:t>
            </a:r>
            <a:endParaRPr dirty="0">
              <a:latin typeface="Trebuchet MS"/>
              <a:cs typeface="Trebuchet MS"/>
            </a:endParaRPr>
          </a:p>
        </p:txBody>
      </p:sp>
      <p:sp>
        <p:nvSpPr>
          <p:cNvPr id="18" name="object 12"/>
          <p:cNvSpPr txBox="1"/>
          <p:nvPr/>
        </p:nvSpPr>
        <p:spPr>
          <a:xfrm>
            <a:off x="577850" y="3140075"/>
            <a:ext cx="304799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pc="-40">
                <a:latin typeface="Trebuchet MS"/>
                <a:cs typeface="Trebuchet MS"/>
              </a:rPr>
              <a:t>8-917-42-59-504</a:t>
            </a:r>
            <a:endParaRPr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40</Words>
  <Application>Microsoft Office PowerPoint</Application>
  <PresentationFormat>Произвольный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Calibri</vt:lpstr>
      <vt:lpstr>Tahoma</vt:lpstr>
      <vt:lpstr>Times New Roman</vt:lpstr>
      <vt:lpstr>Trebuchet MS</vt:lpstr>
      <vt:lpstr>Office Theme</vt:lpstr>
      <vt:lpstr>КОНТАКТНАЯ ИНФОРМАЦИЯ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РУСАДА разработало серию иллюстрированных материалов (памятки) для всех категорий лиц, вовлеченных в спортивную сферу. Прежде всего данная информация полезна для спортсменов, однако их ближайшему окружению, в том числе тренерам и родителям, во многом</dc:title>
  <dc:creator>Варвара Симонова</dc:creator>
  <cp:keywords>DAF_RHiJbwY,BAEEqO_IK7E</cp:keywords>
  <cp:lastModifiedBy>5 СШ</cp:lastModifiedBy>
  <cp:revision>3</cp:revision>
  <dcterms:created xsi:type="dcterms:W3CDTF">2025-10-09T12:14:57Z</dcterms:created>
  <dcterms:modified xsi:type="dcterms:W3CDTF">2025-11-07T11:22:01Z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2024-04-05T00:00:00Z</vt:filetime>
  </property>
  <property fmtid="{D5CDD505-2E9C-101B-9397-08002B2CF9AE}" pid="3" name="Creator">
    <vt:lpwstr>Canva</vt:lpwstr>
  </property>
  <property fmtid="{D5CDD505-2E9C-101B-9397-08002B2CF9AE}" pid="4" name="LastSaved">
    <vt:filetime>2025-10-09T00:00:00Z</vt:filetime>
  </property>
  <property fmtid="{D5CDD505-2E9C-101B-9397-08002B2CF9AE}" pid="5" name="Producer">
    <vt:lpwstr>Canva</vt:lpwstr>
  </property>
</Properties>
</file>